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1" r:id="rId3"/>
    <p:sldId id="257" r:id="rId4"/>
    <p:sldId id="258" r:id="rId5"/>
    <p:sldId id="259" r:id="rId6"/>
    <p:sldId id="260"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0" d="100"/>
          <a:sy n="100" d="100"/>
        </p:scale>
        <p:origin x="96" y="1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CC839-8A33-998C-E1C7-223BC4607FF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30FBE6E-38D5-19CA-C456-E27D2134A4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6113138-1DFF-C151-528C-1F781C11AFD2}"/>
              </a:ext>
            </a:extLst>
          </p:cNvPr>
          <p:cNvSpPr>
            <a:spLocks noGrp="1"/>
          </p:cNvSpPr>
          <p:nvPr>
            <p:ph type="dt" sz="half" idx="10"/>
          </p:nvPr>
        </p:nvSpPr>
        <p:spPr/>
        <p:txBody>
          <a:bodyPr/>
          <a:lstStyle/>
          <a:p>
            <a:fld id="{BEC1898E-CAAF-462C-9988-392800FFC57D}" type="datetimeFigureOut">
              <a:rPr lang="en-US" smtClean="0"/>
              <a:t>20-May-25</a:t>
            </a:fld>
            <a:endParaRPr lang="en-US"/>
          </a:p>
        </p:txBody>
      </p:sp>
      <p:sp>
        <p:nvSpPr>
          <p:cNvPr id="5" name="Footer Placeholder 4">
            <a:extLst>
              <a:ext uri="{FF2B5EF4-FFF2-40B4-BE49-F238E27FC236}">
                <a16:creationId xmlns:a16="http://schemas.microsoft.com/office/drawing/2014/main" id="{2262E2D3-ED96-1B19-16B9-6D6479AA8E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58E2A7-600E-1C3B-F3E3-1473C311CCFD}"/>
              </a:ext>
            </a:extLst>
          </p:cNvPr>
          <p:cNvSpPr>
            <a:spLocks noGrp="1"/>
          </p:cNvSpPr>
          <p:nvPr>
            <p:ph type="sldNum" sz="quarter" idx="12"/>
          </p:nvPr>
        </p:nvSpPr>
        <p:spPr/>
        <p:txBody>
          <a:bodyPr/>
          <a:lstStyle/>
          <a:p>
            <a:fld id="{E7F61AB7-7FE7-47D4-8259-C96B54A6CA06}" type="slidenum">
              <a:rPr lang="en-US" smtClean="0"/>
              <a:t>‹#›</a:t>
            </a:fld>
            <a:endParaRPr lang="en-US"/>
          </a:p>
        </p:txBody>
      </p:sp>
    </p:spTree>
    <p:extLst>
      <p:ext uri="{BB962C8B-B14F-4D97-AF65-F5344CB8AC3E}">
        <p14:creationId xmlns:p14="http://schemas.microsoft.com/office/powerpoint/2010/main" val="4942057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4B994-1668-C662-55D3-521B5B047CB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06A5621-DAE9-BB5F-41EB-56E5CF8C89C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A182A6-A837-9D27-09AD-E4794F129216}"/>
              </a:ext>
            </a:extLst>
          </p:cNvPr>
          <p:cNvSpPr>
            <a:spLocks noGrp="1"/>
          </p:cNvSpPr>
          <p:nvPr>
            <p:ph type="dt" sz="half" idx="10"/>
          </p:nvPr>
        </p:nvSpPr>
        <p:spPr/>
        <p:txBody>
          <a:bodyPr/>
          <a:lstStyle/>
          <a:p>
            <a:fld id="{BEC1898E-CAAF-462C-9988-392800FFC57D}" type="datetimeFigureOut">
              <a:rPr lang="en-US" smtClean="0"/>
              <a:t>20-May-25</a:t>
            </a:fld>
            <a:endParaRPr lang="en-US"/>
          </a:p>
        </p:txBody>
      </p:sp>
      <p:sp>
        <p:nvSpPr>
          <p:cNvPr id="5" name="Footer Placeholder 4">
            <a:extLst>
              <a:ext uri="{FF2B5EF4-FFF2-40B4-BE49-F238E27FC236}">
                <a16:creationId xmlns:a16="http://schemas.microsoft.com/office/drawing/2014/main" id="{C4B70AF2-10A7-2D5C-D02F-07B3C2854F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D9F5BB-5881-DB09-32BF-4D5696598D20}"/>
              </a:ext>
            </a:extLst>
          </p:cNvPr>
          <p:cNvSpPr>
            <a:spLocks noGrp="1"/>
          </p:cNvSpPr>
          <p:nvPr>
            <p:ph type="sldNum" sz="quarter" idx="12"/>
          </p:nvPr>
        </p:nvSpPr>
        <p:spPr/>
        <p:txBody>
          <a:bodyPr/>
          <a:lstStyle/>
          <a:p>
            <a:fld id="{E7F61AB7-7FE7-47D4-8259-C96B54A6CA06}" type="slidenum">
              <a:rPr lang="en-US" smtClean="0"/>
              <a:t>‹#›</a:t>
            </a:fld>
            <a:endParaRPr lang="en-US"/>
          </a:p>
        </p:txBody>
      </p:sp>
    </p:spTree>
    <p:extLst>
      <p:ext uri="{BB962C8B-B14F-4D97-AF65-F5344CB8AC3E}">
        <p14:creationId xmlns:p14="http://schemas.microsoft.com/office/powerpoint/2010/main" val="5466798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ADDAEE3-D211-EFD4-B225-E94481FA7D2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760DF-D6DC-79C7-98F6-63AEC25587B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E55286-BA02-606B-0B6E-1D7F642D9CD2}"/>
              </a:ext>
            </a:extLst>
          </p:cNvPr>
          <p:cNvSpPr>
            <a:spLocks noGrp="1"/>
          </p:cNvSpPr>
          <p:nvPr>
            <p:ph type="dt" sz="half" idx="10"/>
          </p:nvPr>
        </p:nvSpPr>
        <p:spPr/>
        <p:txBody>
          <a:bodyPr/>
          <a:lstStyle/>
          <a:p>
            <a:fld id="{BEC1898E-CAAF-462C-9988-392800FFC57D}" type="datetimeFigureOut">
              <a:rPr lang="en-US" smtClean="0"/>
              <a:t>20-May-25</a:t>
            </a:fld>
            <a:endParaRPr lang="en-US"/>
          </a:p>
        </p:txBody>
      </p:sp>
      <p:sp>
        <p:nvSpPr>
          <p:cNvPr id="5" name="Footer Placeholder 4">
            <a:extLst>
              <a:ext uri="{FF2B5EF4-FFF2-40B4-BE49-F238E27FC236}">
                <a16:creationId xmlns:a16="http://schemas.microsoft.com/office/drawing/2014/main" id="{2055E035-0CBB-F7F7-E031-FA92234BB4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DEB6B9-8E24-F6F6-BDF0-7F510FD5532A}"/>
              </a:ext>
            </a:extLst>
          </p:cNvPr>
          <p:cNvSpPr>
            <a:spLocks noGrp="1"/>
          </p:cNvSpPr>
          <p:nvPr>
            <p:ph type="sldNum" sz="quarter" idx="12"/>
          </p:nvPr>
        </p:nvSpPr>
        <p:spPr/>
        <p:txBody>
          <a:bodyPr/>
          <a:lstStyle/>
          <a:p>
            <a:fld id="{E7F61AB7-7FE7-47D4-8259-C96B54A6CA06}" type="slidenum">
              <a:rPr lang="en-US" smtClean="0"/>
              <a:t>‹#›</a:t>
            </a:fld>
            <a:endParaRPr lang="en-US"/>
          </a:p>
        </p:txBody>
      </p:sp>
    </p:spTree>
    <p:extLst>
      <p:ext uri="{BB962C8B-B14F-4D97-AF65-F5344CB8AC3E}">
        <p14:creationId xmlns:p14="http://schemas.microsoft.com/office/powerpoint/2010/main" val="3111128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8CDA0-09FA-581B-9A37-6E62D8368A7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480D4C-E7F1-E625-875E-307CBD625FB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84664F-9D23-939E-3AFD-60DA9A020976}"/>
              </a:ext>
            </a:extLst>
          </p:cNvPr>
          <p:cNvSpPr>
            <a:spLocks noGrp="1"/>
          </p:cNvSpPr>
          <p:nvPr>
            <p:ph type="dt" sz="half" idx="10"/>
          </p:nvPr>
        </p:nvSpPr>
        <p:spPr/>
        <p:txBody>
          <a:bodyPr/>
          <a:lstStyle/>
          <a:p>
            <a:fld id="{BEC1898E-CAAF-462C-9988-392800FFC57D}" type="datetimeFigureOut">
              <a:rPr lang="en-US" smtClean="0"/>
              <a:t>20-May-25</a:t>
            </a:fld>
            <a:endParaRPr lang="en-US"/>
          </a:p>
        </p:txBody>
      </p:sp>
      <p:sp>
        <p:nvSpPr>
          <p:cNvPr id="5" name="Footer Placeholder 4">
            <a:extLst>
              <a:ext uri="{FF2B5EF4-FFF2-40B4-BE49-F238E27FC236}">
                <a16:creationId xmlns:a16="http://schemas.microsoft.com/office/drawing/2014/main" id="{1402F7D5-AD19-7407-1152-3ABA784285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7B5AE8-0D97-821E-3CF4-B8C5D90BE431}"/>
              </a:ext>
            </a:extLst>
          </p:cNvPr>
          <p:cNvSpPr>
            <a:spLocks noGrp="1"/>
          </p:cNvSpPr>
          <p:nvPr>
            <p:ph type="sldNum" sz="quarter" idx="12"/>
          </p:nvPr>
        </p:nvSpPr>
        <p:spPr/>
        <p:txBody>
          <a:bodyPr/>
          <a:lstStyle/>
          <a:p>
            <a:fld id="{E7F61AB7-7FE7-47D4-8259-C96B54A6CA06}" type="slidenum">
              <a:rPr lang="en-US" smtClean="0"/>
              <a:t>‹#›</a:t>
            </a:fld>
            <a:endParaRPr lang="en-US"/>
          </a:p>
        </p:txBody>
      </p:sp>
    </p:spTree>
    <p:extLst>
      <p:ext uri="{BB962C8B-B14F-4D97-AF65-F5344CB8AC3E}">
        <p14:creationId xmlns:p14="http://schemas.microsoft.com/office/powerpoint/2010/main" val="39965863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3B6AF-D268-9BD9-7E18-652948DA1D2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BED4ADA-512D-55F3-4935-322799EC85D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5FC7906-E194-1FF7-2621-332136CC7D0F}"/>
              </a:ext>
            </a:extLst>
          </p:cNvPr>
          <p:cNvSpPr>
            <a:spLocks noGrp="1"/>
          </p:cNvSpPr>
          <p:nvPr>
            <p:ph type="dt" sz="half" idx="10"/>
          </p:nvPr>
        </p:nvSpPr>
        <p:spPr/>
        <p:txBody>
          <a:bodyPr/>
          <a:lstStyle/>
          <a:p>
            <a:fld id="{BEC1898E-CAAF-462C-9988-392800FFC57D}" type="datetimeFigureOut">
              <a:rPr lang="en-US" smtClean="0"/>
              <a:t>20-May-25</a:t>
            </a:fld>
            <a:endParaRPr lang="en-US"/>
          </a:p>
        </p:txBody>
      </p:sp>
      <p:sp>
        <p:nvSpPr>
          <p:cNvPr id="5" name="Footer Placeholder 4">
            <a:extLst>
              <a:ext uri="{FF2B5EF4-FFF2-40B4-BE49-F238E27FC236}">
                <a16:creationId xmlns:a16="http://schemas.microsoft.com/office/drawing/2014/main" id="{ADE43489-E7D3-99AB-B64A-8E16C869BA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05ED01-256C-C420-410F-2C987B470A63}"/>
              </a:ext>
            </a:extLst>
          </p:cNvPr>
          <p:cNvSpPr>
            <a:spLocks noGrp="1"/>
          </p:cNvSpPr>
          <p:nvPr>
            <p:ph type="sldNum" sz="quarter" idx="12"/>
          </p:nvPr>
        </p:nvSpPr>
        <p:spPr/>
        <p:txBody>
          <a:bodyPr/>
          <a:lstStyle/>
          <a:p>
            <a:fld id="{E7F61AB7-7FE7-47D4-8259-C96B54A6CA06}" type="slidenum">
              <a:rPr lang="en-US" smtClean="0"/>
              <a:t>‹#›</a:t>
            </a:fld>
            <a:endParaRPr lang="en-US"/>
          </a:p>
        </p:txBody>
      </p:sp>
    </p:spTree>
    <p:extLst>
      <p:ext uri="{BB962C8B-B14F-4D97-AF65-F5344CB8AC3E}">
        <p14:creationId xmlns:p14="http://schemas.microsoft.com/office/powerpoint/2010/main" val="31428761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01341-D063-ECCF-0F34-5BF85C71DA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C273DA-A62C-58D1-A721-255B7D1DDEC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1F2F23-5FBE-113A-8B7D-5D04B246292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3731A3-65E8-5702-D2DE-23E4C30743AE}"/>
              </a:ext>
            </a:extLst>
          </p:cNvPr>
          <p:cNvSpPr>
            <a:spLocks noGrp="1"/>
          </p:cNvSpPr>
          <p:nvPr>
            <p:ph type="dt" sz="half" idx="10"/>
          </p:nvPr>
        </p:nvSpPr>
        <p:spPr/>
        <p:txBody>
          <a:bodyPr/>
          <a:lstStyle/>
          <a:p>
            <a:fld id="{BEC1898E-CAAF-462C-9988-392800FFC57D}" type="datetimeFigureOut">
              <a:rPr lang="en-US" smtClean="0"/>
              <a:t>20-May-25</a:t>
            </a:fld>
            <a:endParaRPr lang="en-US"/>
          </a:p>
        </p:txBody>
      </p:sp>
      <p:sp>
        <p:nvSpPr>
          <p:cNvPr id="6" name="Footer Placeholder 5">
            <a:extLst>
              <a:ext uri="{FF2B5EF4-FFF2-40B4-BE49-F238E27FC236}">
                <a16:creationId xmlns:a16="http://schemas.microsoft.com/office/drawing/2014/main" id="{7F264F12-9379-8212-4B84-4C1895C6857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E284CD-2BE5-996C-1D70-EACFCA9ECCB0}"/>
              </a:ext>
            </a:extLst>
          </p:cNvPr>
          <p:cNvSpPr>
            <a:spLocks noGrp="1"/>
          </p:cNvSpPr>
          <p:nvPr>
            <p:ph type="sldNum" sz="quarter" idx="12"/>
          </p:nvPr>
        </p:nvSpPr>
        <p:spPr/>
        <p:txBody>
          <a:bodyPr/>
          <a:lstStyle/>
          <a:p>
            <a:fld id="{E7F61AB7-7FE7-47D4-8259-C96B54A6CA06}" type="slidenum">
              <a:rPr lang="en-US" smtClean="0"/>
              <a:t>‹#›</a:t>
            </a:fld>
            <a:endParaRPr lang="en-US"/>
          </a:p>
        </p:txBody>
      </p:sp>
    </p:spTree>
    <p:extLst>
      <p:ext uri="{BB962C8B-B14F-4D97-AF65-F5344CB8AC3E}">
        <p14:creationId xmlns:p14="http://schemas.microsoft.com/office/powerpoint/2010/main" val="11906498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B37C1-259E-662B-28DB-CF625609756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D4571C-00C7-9150-326A-AA14E369167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33958E8-532D-E70A-BAF2-73D396F13B8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9C434B6-0081-AD71-366D-69F7C26181A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CDD0814-845A-5A0D-4962-DBD98E76DD8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D6D2496-2D5F-A98B-309C-7ACFE2A2C544}"/>
              </a:ext>
            </a:extLst>
          </p:cNvPr>
          <p:cNvSpPr>
            <a:spLocks noGrp="1"/>
          </p:cNvSpPr>
          <p:nvPr>
            <p:ph type="dt" sz="half" idx="10"/>
          </p:nvPr>
        </p:nvSpPr>
        <p:spPr/>
        <p:txBody>
          <a:bodyPr/>
          <a:lstStyle/>
          <a:p>
            <a:fld id="{BEC1898E-CAAF-462C-9988-392800FFC57D}" type="datetimeFigureOut">
              <a:rPr lang="en-US" smtClean="0"/>
              <a:t>20-May-25</a:t>
            </a:fld>
            <a:endParaRPr lang="en-US"/>
          </a:p>
        </p:txBody>
      </p:sp>
      <p:sp>
        <p:nvSpPr>
          <p:cNvPr id="8" name="Footer Placeholder 7">
            <a:extLst>
              <a:ext uri="{FF2B5EF4-FFF2-40B4-BE49-F238E27FC236}">
                <a16:creationId xmlns:a16="http://schemas.microsoft.com/office/drawing/2014/main" id="{EB45EDFC-BF10-E69D-C859-7696CE1C0B0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82F9214-1BC9-1268-E761-4D6237C20B6B}"/>
              </a:ext>
            </a:extLst>
          </p:cNvPr>
          <p:cNvSpPr>
            <a:spLocks noGrp="1"/>
          </p:cNvSpPr>
          <p:nvPr>
            <p:ph type="sldNum" sz="quarter" idx="12"/>
          </p:nvPr>
        </p:nvSpPr>
        <p:spPr/>
        <p:txBody>
          <a:bodyPr/>
          <a:lstStyle/>
          <a:p>
            <a:fld id="{E7F61AB7-7FE7-47D4-8259-C96B54A6CA06}" type="slidenum">
              <a:rPr lang="en-US" smtClean="0"/>
              <a:t>‹#›</a:t>
            </a:fld>
            <a:endParaRPr lang="en-US"/>
          </a:p>
        </p:txBody>
      </p:sp>
    </p:spTree>
    <p:extLst>
      <p:ext uri="{BB962C8B-B14F-4D97-AF65-F5344CB8AC3E}">
        <p14:creationId xmlns:p14="http://schemas.microsoft.com/office/powerpoint/2010/main" val="40714521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9EE54-7156-66AA-5DE5-641AC636148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9101B6E-BEFC-723A-3763-1C2B7CA056A3}"/>
              </a:ext>
            </a:extLst>
          </p:cNvPr>
          <p:cNvSpPr>
            <a:spLocks noGrp="1"/>
          </p:cNvSpPr>
          <p:nvPr>
            <p:ph type="dt" sz="half" idx="10"/>
          </p:nvPr>
        </p:nvSpPr>
        <p:spPr/>
        <p:txBody>
          <a:bodyPr/>
          <a:lstStyle/>
          <a:p>
            <a:fld id="{BEC1898E-CAAF-462C-9988-392800FFC57D}" type="datetimeFigureOut">
              <a:rPr lang="en-US" smtClean="0"/>
              <a:t>20-May-25</a:t>
            </a:fld>
            <a:endParaRPr lang="en-US"/>
          </a:p>
        </p:txBody>
      </p:sp>
      <p:sp>
        <p:nvSpPr>
          <p:cNvPr id="4" name="Footer Placeholder 3">
            <a:extLst>
              <a:ext uri="{FF2B5EF4-FFF2-40B4-BE49-F238E27FC236}">
                <a16:creationId xmlns:a16="http://schemas.microsoft.com/office/drawing/2014/main" id="{F368FD9A-D97C-F29B-7B09-0E926E674DE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5B222DE-0B01-F94D-3DB3-A0E10A02002B}"/>
              </a:ext>
            </a:extLst>
          </p:cNvPr>
          <p:cNvSpPr>
            <a:spLocks noGrp="1"/>
          </p:cNvSpPr>
          <p:nvPr>
            <p:ph type="sldNum" sz="quarter" idx="12"/>
          </p:nvPr>
        </p:nvSpPr>
        <p:spPr/>
        <p:txBody>
          <a:bodyPr/>
          <a:lstStyle/>
          <a:p>
            <a:fld id="{E7F61AB7-7FE7-47D4-8259-C96B54A6CA06}" type="slidenum">
              <a:rPr lang="en-US" smtClean="0"/>
              <a:t>‹#›</a:t>
            </a:fld>
            <a:endParaRPr lang="en-US"/>
          </a:p>
        </p:txBody>
      </p:sp>
    </p:spTree>
    <p:extLst>
      <p:ext uri="{BB962C8B-B14F-4D97-AF65-F5344CB8AC3E}">
        <p14:creationId xmlns:p14="http://schemas.microsoft.com/office/powerpoint/2010/main" val="11731306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C954FF-CDAF-0B38-DF8A-E7006477572D}"/>
              </a:ext>
            </a:extLst>
          </p:cNvPr>
          <p:cNvSpPr>
            <a:spLocks noGrp="1"/>
          </p:cNvSpPr>
          <p:nvPr>
            <p:ph type="dt" sz="half" idx="10"/>
          </p:nvPr>
        </p:nvSpPr>
        <p:spPr/>
        <p:txBody>
          <a:bodyPr/>
          <a:lstStyle/>
          <a:p>
            <a:fld id="{BEC1898E-CAAF-462C-9988-392800FFC57D}" type="datetimeFigureOut">
              <a:rPr lang="en-US" smtClean="0"/>
              <a:t>20-May-25</a:t>
            </a:fld>
            <a:endParaRPr lang="en-US"/>
          </a:p>
        </p:txBody>
      </p:sp>
      <p:sp>
        <p:nvSpPr>
          <p:cNvPr id="3" name="Footer Placeholder 2">
            <a:extLst>
              <a:ext uri="{FF2B5EF4-FFF2-40B4-BE49-F238E27FC236}">
                <a16:creationId xmlns:a16="http://schemas.microsoft.com/office/drawing/2014/main" id="{C70954A5-F14A-5EBE-9A07-09DD641FD50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7C94BE7-D925-7918-B1D2-5BCD91006507}"/>
              </a:ext>
            </a:extLst>
          </p:cNvPr>
          <p:cNvSpPr>
            <a:spLocks noGrp="1"/>
          </p:cNvSpPr>
          <p:nvPr>
            <p:ph type="sldNum" sz="quarter" idx="12"/>
          </p:nvPr>
        </p:nvSpPr>
        <p:spPr/>
        <p:txBody>
          <a:bodyPr/>
          <a:lstStyle/>
          <a:p>
            <a:fld id="{E7F61AB7-7FE7-47D4-8259-C96B54A6CA06}" type="slidenum">
              <a:rPr lang="en-US" smtClean="0"/>
              <a:t>‹#›</a:t>
            </a:fld>
            <a:endParaRPr lang="en-US"/>
          </a:p>
        </p:txBody>
      </p:sp>
    </p:spTree>
    <p:extLst>
      <p:ext uri="{BB962C8B-B14F-4D97-AF65-F5344CB8AC3E}">
        <p14:creationId xmlns:p14="http://schemas.microsoft.com/office/powerpoint/2010/main" val="23804671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71A39-71B0-9017-D494-4055E35EB9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DDEC0A3-7C40-2602-4F19-9C562B95BC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F2975BE-F5D6-6BB7-2365-AAEB396C2B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C1CB3A-C30E-23FA-CF9C-9FCBC3D1A855}"/>
              </a:ext>
            </a:extLst>
          </p:cNvPr>
          <p:cNvSpPr>
            <a:spLocks noGrp="1"/>
          </p:cNvSpPr>
          <p:nvPr>
            <p:ph type="dt" sz="half" idx="10"/>
          </p:nvPr>
        </p:nvSpPr>
        <p:spPr/>
        <p:txBody>
          <a:bodyPr/>
          <a:lstStyle/>
          <a:p>
            <a:fld id="{BEC1898E-CAAF-462C-9988-392800FFC57D}" type="datetimeFigureOut">
              <a:rPr lang="en-US" smtClean="0"/>
              <a:t>20-May-25</a:t>
            </a:fld>
            <a:endParaRPr lang="en-US"/>
          </a:p>
        </p:txBody>
      </p:sp>
      <p:sp>
        <p:nvSpPr>
          <p:cNvPr id="6" name="Footer Placeholder 5">
            <a:extLst>
              <a:ext uri="{FF2B5EF4-FFF2-40B4-BE49-F238E27FC236}">
                <a16:creationId xmlns:a16="http://schemas.microsoft.com/office/drawing/2014/main" id="{1240DF99-1A9A-A14E-1344-C8DF596F687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2795D7-3015-FFDB-FA8A-4180D2DD3783}"/>
              </a:ext>
            </a:extLst>
          </p:cNvPr>
          <p:cNvSpPr>
            <a:spLocks noGrp="1"/>
          </p:cNvSpPr>
          <p:nvPr>
            <p:ph type="sldNum" sz="quarter" idx="12"/>
          </p:nvPr>
        </p:nvSpPr>
        <p:spPr/>
        <p:txBody>
          <a:bodyPr/>
          <a:lstStyle/>
          <a:p>
            <a:fld id="{E7F61AB7-7FE7-47D4-8259-C96B54A6CA06}" type="slidenum">
              <a:rPr lang="en-US" smtClean="0"/>
              <a:t>‹#›</a:t>
            </a:fld>
            <a:endParaRPr lang="en-US"/>
          </a:p>
        </p:txBody>
      </p:sp>
    </p:spTree>
    <p:extLst>
      <p:ext uri="{BB962C8B-B14F-4D97-AF65-F5344CB8AC3E}">
        <p14:creationId xmlns:p14="http://schemas.microsoft.com/office/powerpoint/2010/main" val="20093260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82CEA-1A85-F7D4-F84B-A3EB3E2307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B5BDEA-99EE-5FCB-0C5E-5893AB2857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B292E6D-6D17-978C-8BB7-9359DAA09B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49BDB9-54F2-3FB1-9059-978AAAA83B77}"/>
              </a:ext>
            </a:extLst>
          </p:cNvPr>
          <p:cNvSpPr>
            <a:spLocks noGrp="1"/>
          </p:cNvSpPr>
          <p:nvPr>
            <p:ph type="dt" sz="half" idx="10"/>
          </p:nvPr>
        </p:nvSpPr>
        <p:spPr/>
        <p:txBody>
          <a:bodyPr/>
          <a:lstStyle/>
          <a:p>
            <a:fld id="{BEC1898E-CAAF-462C-9988-392800FFC57D}" type="datetimeFigureOut">
              <a:rPr lang="en-US" smtClean="0"/>
              <a:t>20-May-25</a:t>
            </a:fld>
            <a:endParaRPr lang="en-US"/>
          </a:p>
        </p:txBody>
      </p:sp>
      <p:sp>
        <p:nvSpPr>
          <p:cNvPr id="6" name="Footer Placeholder 5">
            <a:extLst>
              <a:ext uri="{FF2B5EF4-FFF2-40B4-BE49-F238E27FC236}">
                <a16:creationId xmlns:a16="http://schemas.microsoft.com/office/drawing/2014/main" id="{E1FDAECD-1F6F-F58F-CA7C-0867E683F4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27D0C0-114D-422E-915A-0E719C577D97}"/>
              </a:ext>
            </a:extLst>
          </p:cNvPr>
          <p:cNvSpPr>
            <a:spLocks noGrp="1"/>
          </p:cNvSpPr>
          <p:nvPr>
            <p:ph type="sldNum" sz="quarter" idx="12"/>
          </p:nvPr>
        </p:nvSpPr>
        <p:spPr/>
        <p:txBody>
          <a:bodyPr/>
          <a:lstStyle/>
          <a:p>
            <a:fld id="{E7F61AB7-7FE7-47D4-8259-C96B54A6CA06}" type="slidenum">
              <a:rPr lang="en-US" smtClean="0"/>
              <a:t>‹#›</a:t>
            </a:fld>
            <a:endParaRPr lang="en-US"/>
          </a:p>
        </p:txBody>
      </p:sp>
    </p:spTree>
    <p:extLst>
      <p:ext uri="{BB962C8B-B14F-4D97-AF65-F5344CB8AC3E}">
        <p14:creationId xmlns:p14="http://schemas.microsoft.com/office/powerpoint/2010/main" val="2865586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01D7F71-476A-2633-7110-97ADAA3D573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B5C6AF4-5FF5-220F-53F4-2A8A381396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658844-6F48-365E-013E-4207A051098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EC1898E-CAAF-462C-9988-392800FFC57D}" type="datetimeFigureOut">
              <a:rPr lang="en-US" smtClean="0"/>
              <a:t>20-May-25</a:t>
            </a:fld>
            <a:endParaRPr lang="en-US"/>
          </a:p>
        </p:txBody>
      </p:sp>
      <p:sp>
        <p:nvSpPr>
          <p:cNvPr id="5" name="Footer Placeholder 4">
            <a:extLst>
              <a:ext uri="{FF2B5EF4-FFF2-40B4-BE49-F238E27FC236}">
                <a16:creationId xmlns:a16="http://schemas.microsoft.com/office/drawing/2014/main" id="{115FFEBF-9759-D8C4-991E-F82798B016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23BA7525-8150-BE32-D5BE-8189D19F4CD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7F61AB7-7FE7-47D4-8259-C96B54A6CA06}" type="slidenum">
              <a:rPr lang="en-US" smtClean="0"/>
              <a:t>‹#›</a:t>
            </a:fld>
            <a:endParaRPr lang="en-US"/>
          </a:p>
        </p:txBody>
      </p:sp>
    </p:spTree>
    <p:extLst>
      <p:ext uri="{BB962C8B-B14F-4D97-AF65-F5344CB8AC3E}">
        <p14:creationId xmlns:p14="http://schemas.microsoft.com/office/powerpoint/2010/main" val="20893598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854A6E0-BD28-CD34-5FA3-BED022B61FBF}"/>
              </a:ext>
            </a:extLst>
          </p:cNvPr>
          <p:cNvSpPr txBox="1"/>
          <p:nvPr/>
        </p:nvSpPr>
        <p:spPr>
          <a:xfrm>
            <a:off x="6096000" y="2367171"/>
            <a:ext cx="4843272" cy="2123658"/>
          </a:xfrm>
          <a:prstGeom prst="rect">
            <a:avLst/>
          </a:prstGeom>
          <a:noFill/>
        </p:spPr>
        <p:txBody>
          <a:bodyPr wrap="square">
            <a:spAutoFit/>
          </a:bodyPr>
          <a:lstStyle/>
          <a:p>
            <a:r>
              <a:rPr lang="en-US" sz="2400" b="1" i="1" dirty="0"/>
              <a:t>Dawn of Freedom</a:t>
            </a:r>
          </a:p>
          <a:p>
            <a:endParaRPr lang="en-US" dirty="0"/>
          </a:p>
          <a:p>
            <a:pPr algn="just"/>
            <a:r>
              <a:rPr lang="en-US" dirty="0"/>
              <a:t>He felt the world stir inside him, part elation, part ache. To leave the known hill was to leave the self he once was. Yet beyond lay the promise of mornings uncounted, and duty to the undiscovered corners of his own heart.</a:t>
            </a:r>
          </a:p>
        </p:txBody>
      </p:sp>
      <p:pic>
        <p:nvPicPr>
          <p:cNvPr id="1028" name="Picture 4" descr="Generated image">
            <a:extLst>
              <a:ext uri="{FF2B5EF4-FFF2-40B4-BE49-F238E27FC236}">
                <a16:creationId xmlns:a16="http://schemas.microsoft.com/office/drawing/2014/main" id="{FD2BD317-8E82-3D12-8B94-A9CC1928F0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457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83960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Generated image">
            <a:extLst>
              <a:ext uri="{FF2B5EF4-FFF2-40B4-BE49-F238E27FC236}">
                <a16:creationId xmlns:a16="http://schemas.microsoft.com/office/drawing/2014/main" id="{77BB8EF5-E535-80A7-907E-FA96F057C1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8226" r="2585"/>
          <a:stretch>
            <a:fillRect/>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5B2C66B-E84F-26DD-E774-9D5C696611E6}"/>
              </a:ext>
            </a:extLst>
          </p:cNvPr>
          <p:cNvSpPr txBox="1"/>
          <p:nvPr/>
        </p:nvSpPr>
        <p:spPr>
          <a:xfrm>
            <a:off x="6513788" y="2333297"/>
            <a:ext cx="4840010" cy="3843666"/>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b="1" i="1" dirty="0"/>
              <a:t>Horizons Unbound</a:t>
            </a:r>
          </a:p>
          <a:p>
            <a:pPr indent="-228600">
              <a:lnSpc>
                <a:spcPct val="90000"/>
              </a:lnSpc>
              <a:spcAft>
                <a:spcPts val="600"/>
              </a:spcAft>
              <a:buFont typeface="Arial" panose="020B0604020202020204" pitchFamily="34" charset="0"/>
              <a:buChar char="•"/>
            </a:pPr>
            <a:endParaRPr lang="en-US" sz="2000" dirty="0"/>
          </a:p>
          <a:p>
            <a:pPr indent="-228600">
              <a:lnSpc>
                <a:spcPct val="90000"/>
              </a:lnSpc>
              <a:spcAft>
                <a:spcPts val="600"/>
              </a:spcAft>
              <a:buFont typeface="Arial" panose="020B0604020202020204" pitchFamily="34" charset="0"/>
              <a:buChar char="•"/>
            </a:pPr>
            <a:r>
              <a:rPr lang="en-US" sz="2000" dirty="0"/>
              <a:t>With each latitude he crossed, he sensed lives unfolding beneath: a fisherman singing on the Adriatic, a coder watching night swallow Tokyo. Their joys and fears threaded through his feathers, reminding him that freedom is never solitary; it is shared air.</a:t>
            </a:r>
          </a:p>
        </p:txBody>
      </p:sp>
    </p:spTree>
    <p:extLst>
      <p:ext uri="{BB962C8B-B14F-4D97-AF65-F5344CB8AC3E}">
        <p14:creationId xmlns:p14="http://schemas.microsoft.com/office/powerpoint/2010/main" val="7320074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Generated image">
            <a:extLst>
              <a:ext uri="{FF2B5EF4-FFF2-40B4-BE49-F238E27FC236}">
                <a16:creationId xmlns:a16="http://schemas.microsoft.com/office/drawing/2014/main" id="{B0B4E498-7629-51F7-B624-C5ADD4D578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6073" r="24393" b="-1"/>
          <a:stretch>
            <a:fillRect/>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5761A44-A737-4216-3EEF-A8B3F7DEA318}"/>
              </a:ext>
            </a:extLst>
          </p:cNvPr>
          <p:cNvSpPr txBox="1"/>
          <p:nvPr/>
        </p:nvSpPr>
        <p:spPr>
          <a:xfrm>
            <a:off x="6513788" y="2333297"/>
            <a:ext cx="4840010" cy="3843666"/>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b="1" i="1" dirty="0"/>
              <a:t>Tempest &amp; Trial</a:t>
            </a:r>
          </a:p>
          <a:p>
            <a:pPr indent="-228600">
              <a:lnSpc>
                <a:spcPct val="90000"/>
              </a:lnSpc>
              <a:spcAft>
                <a:spcPts val="600"/>
              </a:spcAft>
              <a:buFont typeface="Arial" panose="020B0604020202020204" pitchFamily="34" charset="0"/>
              <a:buChar char="•"/>
            </a:pPr>
            <a:endParaRPr lang="en-US" sz="2000" dirty="0"/>
          </a:p>
          <a:p>
            <a:pPr indent="-228600">
              <a:lnSpc>
                <a:spcPct val="90000"/>
              </a:lnSpc>
              <a:spcAft>
                <a:spcPts val="600"/>
              </a:spcAft>
              <a:buFont typeface="Arial" panose="020B0604020202020204" pitchFamily="34" charset="0"/>
              <a:buChar char="•"/>
            </a:pPr>
            <a:r>
              <a:rPr lang="en-US" sz="2000" dirty="0"/>
              <a:t>When the storm cleaved the sky, pain lanced his wing. In that instant he confronted the dread Tolstoy once laid bare: that destiny can be cruelly indifferent. Yet he also recalled the author’s </a:t>
            </a:r>
            <a:r>
              <a:rPr lang="en-US" sz="2000" dirty="0" err="1"/>
              <a:t>countertruth</a:t>
            </a:r>
            <a:r>
              <a:rPr lang="en-US" sz="2000" dirty="0"/>
              <a:t>; men and birds alike hold agency in how they bear their wounds.</a:t>
            </a:r>
          </a:p>
        </p:txBody>
      </p:sp>
    </p:spTree>
    <p:extLst>
      <p:ext uri="{BB962C8B-B14F-4D97-AF65-F5344CB8AC3E}">
        <p14:creationId xmlns:p14="http://schemas.microsoft.com/office/powerpoint/2010/main" val="1658858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Generated image">
            <a:extLst>
              <a:ext uri="{FF2B5EF4-FFF2-40B4-BE49-F238E27FC236}">
                <a16:creationId xmlns:a16="http://schemas.microsoft.com/office/drawing/2014/main" id="{21BB42EE-F878-BB38-C150-294CA41632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9205" r="1607"/>
          <a:stretch>
            <a:fillRect/>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3C13B5A-4FA4-4264-4256-4400550DC329}"/>
              </a:ext>
            </a:extLst>
          </p:cNvPr>
          <p:cNvSpPr txBox="1"/>
          <p:nvPr/>
        </p:nvSpPr>
        <p:spPr>
          <a:xfrm>
            <a:off x="6513788" y="2333297"/>
            <a:ext cx="4840010" cy="3843666"/>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b="1" i="1" dirty="0"/>
              <a:t>The Net Revealed</a:t>
            </a:r>
          </a:p>
          <a:p>
            <a:pPr indent="-228600">
              <a:lnSpc>
                <a:spcPct val="90000"/>
              </a:lnSpc>
              <a:spcAft>
                <a:spcPts val="600"/>
              </a:spcAft>
              <a:buFont typeface="Arial" panose="020B0604020202020204" pitchFamily="34" charset="0"/>
              <a:buChar char="•"/>
            </a:pPr>
            <a:endParaRPr lang="en-US" sz="2000" dirty="0"/>
          </a:p>
          <a:p>
            <a:pPr indent="-228600">
              <a:lnSpc>
                <a:spcPct val="90000"/>
              </a:lnSpc>
              <a:spcAft>
                <a:spcPts val="600"/>
              </a:spcAft>
              <a:buFont typeface="Arial" panose="020B0604020202020204" pitchFamily="34" charset="0"/>
              <a:buChar char="•"/>
            </a:pPr>
            <a:r>
              <a:rPr lang="en-US" sz="2000" dirty="0"/>
              <a:t>As he plummeted toward the dark, the net appeared; not as a miracle, but as the collective goodwill of countless unseen hands. “One soul’s fall is many souls’ concern,” Tolstoy might have said, and the bird understood: interdependence is the highest form of courage</a:t>
            </a:r>
          </a:p>
        </p:txBody>
      </p:sp>
    </p:spTree>
    <p:extLst>
      <p:ext uri="{BB962C8B-B14F-4D97-AF65-F5344CB8AC3E}">
        <p14:creationId xmlns:p14="http://schemas.microsoft.com/office/powerpoint/2010/main" val="36381630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Generated image">
            <a:extLst>
              <a:ext uri="{FF2B5EF4-FFF2-40B4-BE49-F238E27FC236}">
                <a16:creationId xmlns:a16="http://schemas.microsoft.com/office/drawing/2014/main" id="{E074F9EC-A02C-515F-3E7A-47E18F8F62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4914" r="15551" b="-1"/>
          <a:stretch>
            <a:fillRect/>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F8CAE19-837A-E4F0-D24C-0663B916EFB0}"/>
              </a:ext>
            </a:extLst>
          </p:cNvPr>
          <p:cNvSpPr txBox="1"/>
          <p:nvPr/>
        </p:nvSpPr>
        <p:spPr>
          <a:xfrm>
            <a:off x="6513788" y="2333297"/>
            <a:ext cx="4840010" cy="3843666"/>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b="1" i="1" dirty="0"/>
              <a:t>Rebirth of the Flock</a:t>
            </a:r>
          </a:p>
          <a:p>
            <a:pPr indent="-228600">
              <a:lnSpc>
                <a:spcPct val="90000"/>
              </a:lnSpc>
              <a:spcAft>
                <a:spcPts val="600"/>
              </a:spcAft>
              <a:buFont typeface="Arial" panose="020B0604020202020204" pitchFamily="34" charset="0"/>
              <a:buChar char="•"/>
            </a:pPr>
            <a:endParaRPr lang="en-US" sz="2000" dirty="0"/>
          </a:p>
          <a:p>
            <a:pPr indent="-228600">
              <a:lnSpc>
                <a:spcPct val="90000"/>
              </a:lnSpc>
              <a:spcAft>
                <a:spcPts val="600"/>
              </a:spcAft>
              <a:buFont typeface="Arial" panose="020B0604020202020204" pitchFamily="34" charset="0"/>
              <a:buChar char="•"/>
            </a:pPr>
            <a:r>
              <a:rPr lang="en-US" sz="2000" dirty="0"/>
              <a:t>He rose again, now marked by a glimmer where the tear had been. Others joined him; some scarred, some untested; all drawn to the quiet conviction in his flight. They discovered a paradox: the more they relied on the net, the bolder their paths became.</a:t>
            </a:r>
          </a:p>
        </p:txBody>
      </p:sp>
    </p:spTree>
    <p:extLst>
      <p:ext uri="{BB962C8B-B14F-4D97-AF65-F5344CB8AC3E}">
        <p14:creationId xmlns:p14="http://schemas.microsoft.com/office/powerpoint/2010/main" val="30440906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140D5C9-5F9F-D156-25F4-11F40598CC72}"/>
              </a:ext>
            </a:extLst>
          </p:cNvPr>
          <p:cNvSpPr txBox="1"/>
          <p:nvPr/>
        </p:nvSpPr>
        <p:spPr>
          <a:xfrm>
            <a:off x="6096000" y="2090172"/>
            <a:ext cx="4843272" cy="3508653"/>
          </a:xfrm>
          <a:prstGeom prst="rect">
            <a:avLst/>
          </a:prstGeom>
          <a:noFill/>
        </p:spPr>
        <p:txBody>
          <a:bodyPr wrap="square">
            <a:spAutoFit/>
          </a:bodyPr>
          <a:lstStyle/>
          <a:p>
            <a:r>
              <a:rPr lang="en-US" sz="2400" b="1" i="1" dirty="0"/>
              <a:t>Coronation of a Category King</a:t>
            </a:r>
          </a:p>
          <a:p>
            <a:endParaRPr lang="en-US" dirty="0"/>
          </a:p>
          <a:p>
            <a:pPr algn="just"/>
            <a:r>
              <a:rPr lang="en-US" dirty="0"/>
              <a:t>High above the turning globe, the net shimmered like a coronet. It was no tyrant’s crown but a covenant: to guard every journey without chaining a single wing. Thus </a:t>
            </a:r>
            <a:r>
              <a:rPr lang="en-US" dirty="0" err="1"/>
              <a:t>SafetyWing</a:t>
            </a:r>
            <a:r>
              <a:rPr lang="en-US" dirty="0"/>
              <a:t> ascended; not merely as insurer, but as steward of a borderless society in motion.</a:t>
            </a:r>
          </a:p>
          <a:p>
            <a:endParaRPr lang="en-US" dirty="0"/>
          </a:p>
          <a:p>
            <a:r>
              <a:rPr lang="en-US" dirty="0"/>
              <a:t>“For the sky is wide, but wider still the human heart when it knows it will be caught.”</a:t>
            </a:r>
          </a:p>
        </p:txBody>
      </p:sp>
      <p:pic>
        <p:nvPicPr>
          <p:cNvPr id="2" name="Picture 2" descr="Generated image">
            <a:extLst>
              <a:ext uri="{FF2B5EF4-FFF2-40B4-BE49-F238E27FC236}">
                <a16:creationId xmlns:a16="http://schemas.microsoft.com/office/drawing/2014/main" id="{AB0A1CAE-0EE1-9ED2-FF9E-DDD727C0B57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8287"/>
          <a:stretch/>
        </p:blipFill>
        <p:spPr bwMode="auto">
          <a:xfrm>
            <a:off x="0" y="1"/>
            <a:ext cx="559519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78805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46</TotalTime>
  <Words>347</Words>
  <Application>Microsoft Office PowerPoint</Application>
  <PresentationFormat>Widescreen</PresentationFormat>
  <Paragraphs>20</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Aptos</vt:lpstr>
      <vt:lpstr>Aptos Display</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Damjan Vasojevic</dc:creator>
  <cp:lastModifiedBy>Damjan Vasojevic</cp:lastModifiedBy>
  <cp:revision>3</cp:revision>
  <dcterms:created xsi:type="dcterms:W3CDTF">2025-05-20T11:53:47Z</dcterms:created>
  <dcterms:modified xsi:type="dcterms:W3CDTF">2025-05-20T15:36:04Z</dcterms:modified>
</cp:coreProperties>
</file>

<file path=docProps/thumbnail.jpeg>
</file>